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5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86" d="100"/>
          <a:sy n="86" d="100"/>
        </p:scale>
        <p:origin x="470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D7E00-B08D-48F4-802D-26745667C3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1360E7-11D4-4B07-8D7C-2C8EF3434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C9FD8-A057-405E-A909-C1869F21B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653EE-3B0D-4860-BB5F-5FB80F76A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0CBB6-491F-4AC5-ABB9-94C3E8863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070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74764-9665-49B3-A956-434F2DC69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1FB5D-FD00-4179-8335-7AA89307C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CFD4-D1E4-423E-A9C0-89D4A6108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84693-D6FE-44C2-9516-848A7ED00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9EDB7-7E4C-4E24-A65B-313456B77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299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BDA1ED-9A83-4181-A27B-44D8A29BBA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CAE1E3-916B-46BF-A2F4-962D175283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8BB88-4085-458A-9B2A-9E3D27E73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9DF3B-DBDE-4ED1-A582-F6A9395C2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A5360-5343-4B53-90C9-BDFFE508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1009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0AA67-3BA8-424B-A192-C369455B3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7EF24-D7EC-4658-B508-289D3445A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E3D3A-80A5-4459-9565-9984F359C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9D32A-6971-41D7-A46F-61D051BE8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20874-D0E8-48F6-8BD6-B17CD5B28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0658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EE40C-67CF-4EF8-ABFD-64710ECAE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0A001C-D93F-4461-8FB2-66AD1761F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0D31C-872D-435D-9B10-EE7D56504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F5181-2601-4826-9F79-2663E7384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FD2E5-CB36-4D0F-A6E6-67449C81A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39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76E5D-DD5A-4754-A17A-08CEB8E7C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8A36F-FE20-4B65-B88F-7235AA2645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687FD9-1663-4E7E-88A7-9E080D463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E0A89-45ED-4C4A-AA03-DF96A3763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23041C-AE8C-4C06-B46B-93A572492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69D36C-C840-410D-A5E6-377842EFB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2884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525A5-21C4-4801-B633-69D8C781A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F8A17-2640-44BA-B70B-3FFA0A6BF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31B867-AE89-4F45-A658-7C90F7A03F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13CFB6-15E8-4F8C-9703-AA79AF2B96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DF7FF4-28AF-41B3-8C29-00BA0D3DAA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C120DC-39EE-4C3C-BAEE-59AA6250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B84024-1913-4055-9DF4-100905FC3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628C45-41BC-4E5A-BCA1-4CAAC990F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995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D05F2-2897-4A68-A59D-142838642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D727A4-1FB4-45F2-9743-639B553BC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CFCB89-6773-4809-A3F9-ABF9883B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B4FDB0-D6BF-4BAE-B205-B3CE0875A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9792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855C1D-E8C0-4557-BB68-825FFC601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1A09B1-A425-4B8E-A299-CA7DEA4FD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024301-439A-4894-834F-791B6D650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478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C5F8-30E1-491F-A35C-98CC8D81B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40FC6-0401-47E8-82ED-0AB22DEF9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610E12-20BB-43BE-A77B-EC421A78F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272A6-EEF3-4E49-976E-609DBA974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86113-E80F-4E10-8B86-CD69436B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4F185D-7570-46D3-AE49-FD52AB90F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8266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8F53-3320-4D5B-A769-8F86A3CB0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64ABC-C76A-4AC9-95AB-98B82B48A6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50B76-B42C-4305-B9B3-A4352ACE42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898974-8422-4641-8781-2F5B36CE7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5A1889-497B-4868-BCD3-F2A61999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0A6943-B981-41E2-A645-550C232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3696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004338-27B0-45B0-9FC3-9D4155E25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5492A-149D-4E18-9768-E92590897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2C7F4-0B3B-4C2F-8E13-A3357C7B27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848D4-E742-4BB4-B8FC-8356F772C83D}" type="datetimeFigureOut">
              <a:rPr lang="en-IN" smtClean="0"/>
              <a:t>15-07-2020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5DF5E-5566-44E7-B993-792BE63CF4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0C914-1981-4165-8878-8BDECE09D9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6B71A-09D6-481E-8376-D2C3A8BFFB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4411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DE33FD-1C29-40D7-90F4-552073F44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68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F58E7B-C88D-41B9-9FD8-D87A773044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488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574BE3-7F82-4CDC-835B-D1074DDEE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854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8B892B-30BA-4C1D-9737-A9F59CA3B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735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DF599E-4465-4AF7-888A-4E2CD1733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51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E90A69-E0AF-4E62-9805-949B334EB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196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A04B17-D81A-4F6B-9A55-B9349E8CA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405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A5B950-27EC-4DAF-B3E5-F1B32DBDC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355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5BDA3D-7FBB-48D8-B247-4D70E5163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71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47F430-DA0F-457A-A9EF-C08DF7D18F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VideoP_1292x730">
            <a:hlinkClick r:id="" action="ppaction://media"/>
            <a:extLst>
              <a:ext uri="{FF2B5EF4-FFF2-40B4-BE49-F238E27FC236}">
                <a16:creationId xmlns:a16="http://schemas.microsoft.com/office/drawing/2014/main" id="{11D07E4D-781C-470F-AD28-D5B479B2CF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456" y="1517950"/>
            <a:ext cx="8556763" cy="483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25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DF8F579-757F-4D1F-9673-FC9122411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198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0</Words>
  <Application>Microsoft Office PowerPoint</Application>
  <PresentationFormat>Widescreen</PresentationFormat>
  <Paragraphs>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Rijuta Pundir</dc:creator>
  <cp:lastModifiedBy>Rijuta Pundir</cp:lastModifiedBy>
  <cp:revision>7</cp:revision>
  <dcterms:created xsi:type="dcterms:W3CDTF">2020-07-15T13:01:31Z</dcterms:created>
  <dcterms:modified xsi:type="dcterms:W3CDTF">2020-07-15T18:10:43Z</dcterms:modified>
</cp:coreProperties>
</file>

<file path=docProps/thumbnail.jpeg>
</file>